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289BE98-D87D-4843-AB0C-B646FF522B49}" type="datetimeFigureOut">
              <a:rPr lang="ru-RU" smtClean="0"/>
              <a:t>10.12.2018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8E3B0B-998E-4FFB-A8A8-6A990A7E494C}"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289BE98-D87D-4843-AB0C-B646FF522B49}" type="datetimeFigureOut">
              <a:rPr lang="ru-RU" smtClean="0"/>
              <a:t>10.12.2018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8E3B0B-998E-4FFB-A8A8-6A990A7E494C}"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289BE98-D87D-4843-AB0C-B646FF522B49}" type="datetimeFigureOut">
              <a:rPr lang="ru-RU" smtClean="0"/>
              <a:t>10.12.2018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8E3B0B-998E-4FFB-A8A8-6A990A7E494C}"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1289BE98-D87D-4843-AB0C-B646FF522B49}" type="datetimeFigureOut">
              <a:rPr lang="ru-RU" smtClean="0"/>
              <a:t>10.12.2018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8E3B0B-998E-4FFB-A8A8-6A990A7E494C}"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289BE98-D87D-4843-AB0C-B646FF522B49}" type="datetimeFigureOut">
              <a:rPr lang="ru-RU" smtClean="0"/>
              <a:t>10.12.2018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48E3B0B-998E-4FFB-A8A8-6A990A7E494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1289BE98-D87D-4843-AB0C-B646FF522B49}" type="datetimeFigureOut">
              <a:rPr lang="ru-RU" smtClean="0"/>
              <a:t>10.12.2018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48E3B0B-998E-4FFB-A8A8-6A990A7E494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289BE98-D87D-4843-AB0C-B646FF522B49}" type="datetimeFigureOut">
              <a:rPr lang="ru-RU" smtClean="0"/>
              <a:t>10.12.2018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48E3B0B-998E-4FFB-A8A8-6A990A7E494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289BE98-D87D-4843-AB0C-B646FF522B49}" type="datetimeFigureOut">
              <a:rPr lang="ru-RU" smtClean="0"/>
              <a:t>10.12.2018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8E3B0B-998E-4FFB-A8A8-6A990A7E494C}"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289BE98-D87D-4843-AB0C-B646FF522B49}" type="datetimeFigureOut">
              <a:rPr lang="ru-RU" smtClean="0"/>
              <a:t>10.12.2018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8E3B0B-998E-4FFB-A8A8-6A990A7E494C}"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289BE98-D87D-4843-AB0C-B646FF522B49}" type="datetimeFigureOut">
              <a:rPr lang="ru-RU" smtClean="0"/>
              <a:t>10.12.2018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8E3B0B-998E-4FFB-A8A8-6A990A7E494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289BE98-D87D-4843-AB0C-B646FF522B49}" type="datetimeFigureOut">
              <a:rPr lang="ru-RU" smtClean="0"/>
              <a:t>10.12.2018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8E3B0B-998E-4FFB-A8A8-6A990A7E494C}"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289BE98-D87D-4843-AB0C-B646FF522B49}" type="datetimeFigureOut">
              <a:rPr lang="ru-RU" smtClean="0"/>
              <a:t>10.12.2018</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48E3B0B-998E-4FFB-A8A8-6A990A7E494C}"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Полёты человека.</a:t>
            </a:r>
            <a:br>
              <a:rPr lang="ru-RU" dirty="0" smtClean="0"/>
            </a:br>
            <a:r>
              <a:rPr lang="ru-RU" dirty="0" smtClean="0"/>
              <a:t>Самолёт, парашют</a:t>
            </a:r>
            <a:endParaRPr lang="ru-RU" dirty="0"/>
          </a:p>
        </p:txBody>
      </p:sp>
      <p:sp>
        <p:nvSpPr>
          <p:cNvPr id="3" name="Подзаголовок 2"/>
          <p:cNvSpPr>
            <a:spLocks noGrp="1"/>
          </p:cNvSpPr>
          <p:nvPr>
            <p:ph type="subTitle" idx="1"/>
          </p:nvPr>
        </p:nvSpPr>
        <p:spPr>
          <a:xfrm>
            <a:off x="1187624" y="3645024"/>
            <a:ext cx="6584776" cy="1993776"/>
          </a:xfrm>
        </p:spPr>
        <p:txBody>
          <a:bodyPr/>
          <a:lstStyle/>
          <a:p>
            <a:r>
              <a:rPr lang="ru-RU" dirty="0" smtClean="0"/>
              <a:t>Технология</a:t>
            </a:r>
          </a:p>
          <a:p>
            <a:r>
              <a:rPr lang="ru-RU" dirty="0" smtClean="0"/>
              <a:t>1 класс</a:t>
            </a:r>
            <a:endParaRPr lang="ru-RU" dirty="0"/>
          </a:p>
        </p:txBody>
      </p:sp>
    </p:spTree>
    <p:extLst>
      <p:ext uri="{BB962C8B-B14F-4D97-AF65-F5344CB8AC3E}">
        <p14:creationId xmlns:p14="http://schemas.microsoft.com/office/powerpoint/2010/main" val="281245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4365104"/>
            <a:ext cx="8568951" cy="2193107"/>
          </a:xfrm>
        </p:spPr>
        <p:txBody>
          <a:bodyPr>
            <a:normAutofit fontScale="85000" lnSpcReduction="20000"/>
          </a:bodyPr>
          <a:lstStyle/>
          <a:p>
            <a:pPr marL="0" indent="0" algn="just">
              <a:buNone/>
            </a:pPr>
            <a:r>
              <a:rPr lang="ru-RU" dirty="0"/>
              <a:t>О том, чтобы подняться в воздух и парить там, словно птицы, люди мечтали со времен глубокой древности. Наблюдения за пернатыми подсказывали, что для полета человеку необходимы крылья. Древнегреческий миф об Икаре и Дедале рассказывает о том, как был сконструирован первый самодельный летательный аппарат – крылья из перьев, скрепленные воском. Вслед за мифическими героями многие смельчаки разрабатывали собственные конструкции крыльев. Но их мечты подняться в небо не сбылись, дело заканчивалось катастрофой</a:t>
            </a:r>
            <a:r>
              <a:rPr lang="ru-RU" dirty="0" smtClean="0"/>
              <a:t>.</a:t>
            </a:r>
            <a:endParaRPr lang="ru-RU" dirty="0"/>
          </a:p>
        </p:txBody>
      </p:sp>
      <p:sp>
        <p:nvSpPr>
          <p:cNvPr id="3" name="Заголовок 2"/>
          <p:cNvSpPr>
            <a:spLocks noGrp="1"/>
          </p:cNvSpPr>
          <p:nvPr>
            <p:ph type="title"/>
          </p:nvPr>
        </p:nvSpPr>
        <p:spPr/>
        <p:txBody>
          <a:bodyPr>
            <a:normAutofit/>
          </a:bodyPr>
          <a:lstStyle/>
          <a:p>
            <a:r>
              <a:rPr lang="ru-RU" dirty="0"/>
              <a:t>Первые летательные аппараты</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505777"/>
            <a:ext cx="3384376" cy="26406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709898"/>
            <a:ext cx="3672408" cy="2232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748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3717032"/>
            <a:ext cx="8640959" cy="3057202"/>
          </a:xfrm>
        </p:spPr>
        <p:txBody>
          <a:bodyPr>
            <a:normAutofit fontScale="85000" lnSpcReduction="20000"/>
          </a:bodyPr>
          <a:lstStyle/>
          <a:p>
            <a:pPr marL="0" indent="0" algn="just">
              <a:buNone/>
            </a:pPr>
            <a:r>
              <a:rPr lang="ru-RU" dirty="0"/>
              <a:t>Следующим этапом в попытке изобрести работающий летательный аппарат стало использование подвижных крыльев. Они приводились в движение силой ног или рук, но только хлопали, а поднять всю конструкцию в небо не были </a:t>
            </a:r>
            <a:r>
              <a:rPr lang="ru-RU" dirty="0" smtClean="0"/>
              <a:t>способны. Не </a:t>
            </a:r>
            <a:r>
              <a:rPr lang="ru-RU" dirty="0"/>
              <a:t>остался в стороне и Леонардо да Винчи. Известны разработки Леонардо летательных аппаратов с подвижными крыльями, приводимыми в движение силой человеческих мускулов. Первый летательный аппарат, который спроектировал гениальный итальянский ученый и изобретатель, считается прототипом вертолета. Леонардо изобразил схему устройства, снабженного огромным воздушным винтом из пропитанного крахмалом льняного материала диаметром в 5 метров. </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791260"/>
            <a:ext cx="2979253" cy="25442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791260"/>
            <a:ext cx="3816424" cy="25442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0895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3573016"/>
            <a:ext cx="8640960" cy="3201219"/>
          </a:xfrm>
        </p:spPr>
        <p:txBody>
          <a:bodyPr>
            <a:normAutofit fontScale="85000" lnSpcReduction="10000"/>
          </a:bodyPr>
          <a:lstStyle/>
          <a:p>
            <a:pPr marL="0" indent="0">
              <a:buNone/>
            </a:pPr>
            <a:r>
              <a:rPr lang="ru-RU" dirty="0"/>
              <a:t>По замыслу конструктора, четверо мужчин должны были вращать специальные рычаги по кругу. Современные ученые говорят, что для того, чтобы привести данную конструкцию в движение, силы мускулов четырех человек было недостаточно. Но если бы Леонардо да Винчи использовал в качестве пускового механизма мощную пружину, его летательный аппарат мог бы совершить кратковременный, но настоящий полет. На этом разработки конструкций для полетов да Винчи не прекратил, он проектировал аппараты, которые могли бы парить при помощи силы ветра, а в 1480-х годах нарисовал чертеж устройства «для прыжков с любой высоты без вреда для человека». Приспособление, изображенное на картинке, мало отличается от современного парашюта</a:t>
            </a:r>
            <a:r>
              <a:rPr lang="ru-RU" dirty="0" smtClean="0"/>
              <a:t>.</a:t>
            </a:r>
            <a:endParaRPr lang="ru-RU" dirty="0"/>
          </a:p>
        </p:txBody>
      </p:sp>
      <p:sp>
        <p:nvSpPr>
          <p:cNvPr id="3" name="Заголовок 2"/>
          <p:cNvSpPr>
            <a:spLocks noGrp="1"/>
          </p:cNvSpPr>
          <p:nvPr>
            <p:ph type="title"/>
          </p:nvPr>
        </p:nvSpPr>
        <p:spPr>
          <a:xfrm>
            <a:off x="413132" y="88040"/>
            <a:ext cx="8229600" cy="1180720"/>
          </a:xfrm>
        </p:spPr>
        <p:txBody>
          <a:bodyPr/>
          <a:lstStyle/>
          <a:p>
            <a:r>
              <a:rPr lang="ru-RU" dirty="0" smtClean="0"/>
              <a:t>Парашют</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1075068"/>
            <a:ext cx="2615952" cy="22930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1351890"/>
            <a:ext cx="2520280" cy="20162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4328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11560" y="764704"/>
            <a:ext cx="4248471" cy="5649491"/>
          </a:xfrm>
        </p:spPr>
        <p:txBody>
          <a:bodyPr>
            <a:normAutofit fontScale="85000" lnSpcReduction="10000"/>
          </a:bodyPr>
          <a:lstStyle/>
          <a:p>
            <a:pPr marL="0" indent="0" algn="just">
              <a:buNone/>
            </a:pPr>
            <a:r>
              <a:rPr lang="ru-RU" dirty="0" smtClean="0"/>
              <a:t>Как </a:t>
            </a:r>
            <a:r>
              <a:rPr lang="ru-RU" dirty="0"/>
              <a:t>бы ни удивительно это звучало, но первый летательный аппарат, который поднялся в небо, был лишен крыльев. В конце восемнадцатого века братья Монгольфье, французы Жак </a:t>
            </a:r>
            <a:r>
              <a:rPr lang="ru-RU" dirty="0" err="1"/>
              <a:t>Этьен</a:t>
            </a:r>
            <a:r>
              <a:rPr lang="ru-RU" dirty="0"/>
              <a:t> и Жозеф Мишель, изобрели громоздкий воздушный шар. Этот летательный аппарат, наполненный теплым воздухом, мог поднимать груз или людей. Первым человеком, поднявшимся в небо на шаре-монгольфьере стал соотечественник изобретателей Жан-Франсуа </a:t>
            </a:r>
            <a:r>
              <a:rPr lang="ru-RU" dirty="0" err="1"/>
              <a:t>Пилатр</a:t>
            </a:r>
            <a:r>
              <a:rPr lang="ru-RU" dirty="0"/>
              <a:t> де </a:t>
            </a:r>
            <a:r>
              <a:rPr lang="ru-RU" dirty="0" err="1"/>
              <a:t>Розье</a:t>
            </a:r>
            <a:r>
              <a:rPr lang="ru-RU" dirty="0"/>
              <a:t>. А уже через месяц он совершил на воздушном шаре в компании с маркизом </a:t>
            </a:r>
            <a:r>
              <a:rPr lang="ru-RU" dirty="0" err="1"/>
              <a:t>д'Арландом</a:t>
            </a:r>
            <a:r>
              <a:rPr lang="ru-RU" dirty="0"/>
              <a:t> первый свободный полет. Произошло это в 1783 году</a:t>
            </a:r>
            <a:r>
              <a:rPr lang="ru-RU" dirty="0" smtClean="0"/>
              <a:t>.</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692696"/>
            <a:ext cx="3024336" cy="41054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68459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3284984"/>
            <a:ext cx="8640960" cy="3450696"/>
          </a:xfrm>
        </p:spPr>
        <p:txBody>
          <a:bodyPr>
            <a:normAutofit fontScale="85000" lnSpcReduction="10000"/>
          </a:bodyPr>
          <a:lstStyle/>
          <a:p>
            <a:pPr marL="0" indent="0" algn="just">
              <a:buNone/>
            </a:pPr>
            <a:r>
              <a:rPr lang="ru-RU" dirty="0"/>
              <a:t>Воздушный шар-монгольфьер двигался по воле ветра, люди задумались об управляемых полетах. В 1784 году, всего лишь через год после первого полета на воздушном шаре, известный ученый, математик, изобретатель и военный инженер Жак </a:t>
            </a:r>
            <a:r>
              <a:rPr lang="ru-RU" dirty="0" err="1"/>
              <a:t>Менье</a:t>
            </a:r>
            <a:r>
              <a:rPr lang="ru-RU" dirty="0"/>
              <a:t> представил проект дирижабля (в переводе с французского языка это слово означает «управляемый»). Он придумал вытянутую обтекаемую форму дирижаблей, способ крепления гондолы к шару, баллонет внутри оболочки для восполнения утечки газа. А самое главное - летательный аппарат </a:t>
            </a:r>
            <a:r>
              <a:rPr lang="ru-RU" dirty="0" err="1"/>
              <a:t>Менье</a:t>
            </a:r>
            <a:r>
              <a:rPr lang="ru-RU" dirty="0"/>
              <a:t> был оснащен воздушным винтом, который, вращаясь, должен был толкать конструкцию вперед. Только воплотить гениальную идею Жака </a:t>
            </a:r>
            <a:r>
              <a:rPr lang="ru-RU" dirty="0" err="1"/>
              <a:t>Менье</a:t>
            </a:r>
            <a:r>
              <a:rPr lang="ru-RU" dirty="0"/>
              <a:t> в те времена не представлялось возможным, подходящий пропеллер тогда еще не был изобретен. </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2396" r="9441"/>
          <a:stretch/>
        </p:blipFill>
        <p:spPr>
          <a:xfrm>
            <a:off x="2923539" y="476672"/>
            <a:ext cx="3424687" cy="2628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2223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3512765"/>
            <a:ext cx="8640959" cy="3228603"/>
          </a:xfrm>
        </p:spPr>
        <p:txBody>
          <a:bodyPr>
            <a:normAutofit fontScale="85000" lnSpcReduction="20000"/>
          </a:bodyPr>
          <a:lstStyle/>
          <a:p>
            <a:pPr marL="0" indent="0" algn="just">
              <a:buNone/>
            </a:pPr>
            <a:r>
              <a:rPr lang="ru-RU" dirty="0"/>
              <a:t>В любом случае именно благодаря разработкам ученых прошлых веков и их самодельным летательным аппаратам стало возможным развитие современной авиации и </a:t>
            </a:r>
            <a:r>
              <a:rPr lang="ru-RU" dirty="0" smtClean="0"/>
              <a:t>появление </a:t>
            </a:r>
            <a:r>
              <a:rPr lang="ru-RU" dirty="0"/>
              <a:t>быстрых, вместительных и надежных самолетов</a:t>
            </a:r>
            <a:r>
              <a:rPr lang="ru-RU" dirty="0" smtClean="0"/>
              <a:t>.</a:t>
            </a:r>
          </a:p>
          <a:p>
            <a:pPr marL="0" indent="0" algn="just">
              <a:buNone/>
            </a:pPr>
            <a:r>
              <a:rPr lang="ru-RU" b="1" dirty="0"/>
              <a:t>Самолёт</a:t>
            </a:r>
            <a:r>
              <a:rPr lang="ru-RU" dirty="0"/>
              <a:t> — воздушное судно, предназначенное для полётов в атмосфере с помощью силовой установки, создающей тягу, и неподвижного, относительно других частей аппарата крыла, создающего </a:t>
            </a:r>
            <a:r>
              <a:rPr lang="ru-RU" dirty="0" smtClean="0"/>
              <a:t>подъёмную силу. Неподвижное </a:t>
            </a:r>
            <a:r>
              <a:rPr lang="ru-RU" dirty="0"/>
              <a:t>крыло отличает самолёт от </a:t>
            </a:r>
            <a:r>
              <a:rPr lang="ru-RU" dirty="0" err="1"/>
              <a:t>махолёта</a:t>
            </a:r>
            <a:r>
              <a:rPr lang="ru-RU" dirty="0"/>
              <a:t> (</a:t>
            </a:r>
            <a:r>
              <a:rPr lang="ru-RU" dirty="0" smtClean="0"/>
              <a:t>орнитоптера)</a:t>
            </a:r>
            <a:r>
              <a:rPr lang="ru-RU" dirty="0"/>
              <a:t> и вертолёта, а наличие двигателя — от планёра. От дирижабля и аэростата самолёт отличается тем, что использует аэродинамический, а не аэростатический способ создания подъёмной силы.</a:t>
            </a:r>
            <a:endParaRPr lang="ru-RU" dirty="0"/>
          </a:p>
        </p:txBody>
      </p:sp>
      <p:sp>
        <p:nvSpPr>
          <p:cNvPr id="3" name="Заголовок 2"/>
          <p:cNvSpPr>
            <a:spLocks noGrp="1"/>
          </p:cNvSpPr>
          <p:nvPr>
            <p:ph type="title"/>
          </p:nvPr>
        </p:nvSpPr>
        <p:spPr>
          <a:xfrm>
            <a:off x="467544" y="260648"/>
            <a:ext cx="8229600" cy="1008112"/>
          </a:xfrm>
        </p:spPr>
        <p:txBody>
          <a:bodyPr/>
          <a:lstStyle/>
          <a:p>
            <a:pPr algn="l"/>
            <a:r>
              <a:rPr lang="ru-RU" dirty="0" smtClean="0"/>
              <a:t>Самолёт</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476672"/>
            <a:ext cx="4241980" cy="28279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1340768"/>
            <a:ext cx="2430270" cy="1944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85089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71</TotalTime>
  <Words>546</Words>
  <Application>Microsoft Office PowerPoint</Application>
  <PresentationFormat>Экран (4:3)</PresentationFormat>
  <Paragraphs>13</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Волна</vt:lpstr>
      <vt:lpstr>Полёты человека. Самолёт, парашют</vt:lpstr>
      <vt:lpstr>Первые летательные аппараты</vt:lpstr>
      <vt:lpstr>Презентация PowerPoint</vt:lpstr>
      <vt:lpstr>Парашют</vt:lpstr>
      <vt:lpstr>Презентация PowerPoint</vt:lpstr>
      <vt:lpstr>Презентация PowerPoint</vt:lpstr>
      <vt:lpstr>Самолёт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Полёты человека. Самолёт, парашют</dc:title>
  <dc:creator>Пользователь Windows</dc:creator>
  <cp:lastModifiedBy>Пользователь Windows</cp:lastModifiedBy>
  <cp:revision>14</cp:revision>
  <dcterms:created xsi:type="dcterms:W3CDTF">2018-12-10T12:09:05Z</dcterms:created>
  <dcterms:modified xsi:type="dcterms:W3CDTF">2018-12-10T14:17:19Z</dcterms:modified>
</cp:coreProperties>
</file>